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0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6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6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14A3-CE61-4B41-87DE-CF62D518EB51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2E69D-375C-47A5-B71A-AB5B1BB9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3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6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596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5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6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45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82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8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2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076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5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3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11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1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8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27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718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852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4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Широкоэкранный</PresentationFormat>
  <Paragraphs>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18</cp:revision>
  <dcterms:created xsi:type="dcterms:W3CDTF">2022-06-03T02:52:38Z</dcterms:created>
  <dcterms:modified xsi:type="dcterms:W3CDTF">2022-06-03T03:24:59Z</dcterms:modified>
</cp:coreProperties>
</file>